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90"/>
    <a:srgbClr val="BA06B1"/>
    <a:srgbClr val="458E9D"/>
    <a:srgbClr val="968DD9"/>
    <a:srgbClr val="857FCD"/>
    <a:srgbClr val="978D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90" autoAdjust="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99D8E-6E50-4836-B55A-09EDB872870F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6C3D1-C305-4EBA-BE37-A7B358563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C3D1-C305-4EBA-BE37-A7B358563E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D766F0-9C33-463E-AE9D-446E926474B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52BE9F-4B4F-4E54-BE49-7EAB5D9FA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llisonrafferty\AppData\Local\Microsoft\Windows\Temporary%20Internet%20Files\Content.IE5\3PQ07CCX\MS900437910%5b1%5d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E9YYA9R6\MS900431059%5b1%5d.wav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2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BCN72NUE\MS900437886%5b1%5d.wav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32.png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E9YYA9R6\MS900437891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BCN72NUE\MS900437911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3PQ07CCX\MS900437909%5b1%5d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3PQ07CCX\MS900431059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E9YYA9R6\MS900431057%5b1%5d.wav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YVJFFBVJ\MS900437911%5b1%5d.wav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BCN72NUE\MS900437884%5b1%5d.wav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lisonrafferty\AppData\Local\Microsoft\Windows\Temporary%20Internet%20Files\Content.IE5\3PQ07CCX\MS900437875%5b1%5d.wav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Digital Bill Of Rights</a:t>
            </a:r>
            <a:endParaRPr lang="en-US" dirty="0">
              <a:solidFill>
                <a:srgbClr val="BD139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By:  Allison R.,</a:t>
            </a:r>
          </a:p>
          <a:p>
            <a:r>
              <a:rPr lang="en-US" dirty="0" err="1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Rylie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D.  </a:t>
            </a:r>
            <a:r>
              <a:rPr lang="en-US" sz="2000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&amp;  Katelyn C.</a:t>
            </a:r>
          </a:p>
          <a:p>
            <a:endParaRPr lang="en-US" dirty="0"/>
          </a:p>
        </p:txBody>
      </p:sp>
      <p:pic>
        <p:nvPicPr>
          <p:cNvPr id="3076" name="Picture 4" descr="C:\Users\allisonrafferty\AppData\Local\Microsoft\Windows\Temporary Internet Files\Content.IE5\BCN72NUE\MM90004653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14400"/>
            <a:ext cx="3061789" cy="2893250"/>
          </a:xfrm>
          <a:prstGeom prst="rect">
            <a:avLst/>
          </a:prstGeom>
          <a:noFill/>
        </p:spPr>
      </p:pic>
      <p:pic>
        <p:nvPicPr>
          <p:cNvPr id="35" name="MS90043791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27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Privacy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right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to privacy on the internet.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http://pixabay.com/en/town-sign-shield-private-privacy-83730/ </a:t>
            </a:r>
            <a:endParaRPr lang="en-US" sz="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privacy.jpg"/>
          <p:cNvPicPr>
            <a:picLocks noChangeAspect="1"/>
          </p:cNvPicPr>
          <p:nvPr/>
        </p:nvPicPr>
        <p:blipFill>
          <a:blip r:embed="rId3" cstate="print"/>
          <a:srcRect l="6000" t="8000" r="7000" b="8000"/>
          <a:stretch>
            <a:fillRect/>
          </a:stretch>
        </p:blipFill>
        <p:spPr>
          <a:xfrm>
            <a:off x="2362200" y="2590800"/>
            <a:ext cx="3505200" cy="2538248"/>
          </a:xfrm>
          <a:prstGeom prst="rect">
            <a:avLst/>
          </a:prstGeom>
        </p:spPr>
      </p:pic>
      <p:pic>
        <p:nvPicPr>
          <p:cNvPr id="5122" name="Picture 2" descr="C:\Users\allisonrafferty\AppData\Local\Microsoft\Windows\Temporary Internet Files\Content.IE5\3PQ07CCX\MM90028415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28600"/>
            <a:ext cx="1560512" cy="1519979"/>
          </a:xfrm>
          <a:prstGeom prst="rect">
            <a:avLst/>
          </a:prstGeom>
          <a:noFill/>
        </p:spPr>
      </p:pic>
      <p:pic>
        <p:nvPicPr>
          <p:cNvPr id="6" name="MS90043105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Property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benefit from what they create or put on the internet.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http://pixabay.com/en/park-sign-information-parking-44314/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sz="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4" descr="private property.png"/>
          <p:cNvPicPr>
            <a:picLocks noChangeAspect="1"/>
          </p:cNvPicPr>
          <p:nvPr/>
        </p:nvPicPr>
        <p:blipFill>
          <a:blip r:embed="rId3" cstate="print"/>
          <a:srcRect l="5372" t="46250" r="5372" b="20000"/>
          <a:stretch>
            <a:fillRect/>
          </a:stretch>
        </p:blipFill>
        <p:spPr>
          <a:xfrm>
            <a:off x="2438400" y="2971800"/>
            <a:ext cx="4114800" cy="2057400"/>
          </a:xfrm>
          <a:prstGeom prst="rect">
            <a:avLst/>
          </a:prstGeom>
        </p:spPr>
      </p:pic>
      <p:pic>
        <p:nvPicPr>
          <p:cNvPr id="6152" name="Picture 8" descr="C:\Users\allisonrafferty\AppData\Local\Microsoft\Windows\Temporary Internet Files\Content.IE5\YVJFFBVJ\MM90016301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186176"/>
            <a:ext cx="1447800" cy="1718056"/>
          </a:xfrm>
          <a:prstGeom prst="rect">
            <a:avLst/>
          </a:prstGeom>
          <a:noFill/>
        </p:spPr>
      </p:pic>
      <p:pic>
        <p:nvPicPr>
          <p:cNvPr id="6153" name="Picture 9" descr="C:\Users\allisonrafferty\AppData\Local\Microsoft\Windows\Temporary Internet Files\Content.IE5\E9YYA9R6\MM900163012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5773" y="3200400"/>
            <a:ext cx="1347627" cy="1599184"/>
          </a:xfrm>
          <a:prstGeom prst="rect">
            <a:avLst/>
          </a:prstGeom>
          <a:noFill/>
        </p:spPr>
      </p:pic>
      <p:pic>
        <p:nvPicPr>
          <p:cNvPr id="10" name="MS900437886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0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prstTxWarp prst="textInflateBottom">
              <a:avLst/>
            </a:prstTxWarp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BA06B1"/>
                </a:solidFill>
              </a:rPr>
              <a:t>T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9600" dirty="0" smtClean="0">
                <a:solidFill>
                  <a:srgbClr val="92D050"/>
                </a:solidFill>
              </a:rPr>
              <a:t>E</a:t>
            </a:r>
            <a:r>
              <a:rPr lang="en-US" sz="9600" dirty="0" smtClean="0"/>
              <a:t> </a:t>
            </a:r>
            <a:r>
              <a:rPr lang="en-US" sz="9600" dirty="0" smtClean="0">
                <a:solidFill>
                  <a:srgbClr val="BA06B1"/>
                </a:solidFill>
              </a:rPr>
              <a:t>E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9600" dirty="0" smtClean="0">
                <a:solidFill>
                  <a:srgbClr val="92D050"/>
                </a:solidFill>
              </a:rPr>
              <a:t>D</a:t>
            </a:r>
            <a:endParaRPr lang="en-US" sz="9600" dirty="0">
              <a:solidFill>
                <a:srgbClr val="92D050"/>
              </a:solidFill>
            </a:endParaRPr>
          </a:p>
        </p:txBody>
      </p:sp>
      <p:pic>
        <p:nvPicPr>
          <p:cNvPr id="11269" name="Picture 5" descr="C:\Users\allisonrafferty\AppData\Local\Microsoft\Windows\Temporary Internet Files\Content.IE5\3PQ07CCX\MM900336357[2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9700" y="627063"/>
            <a:ext cx="762000" cy="1019175"/>
          </a:xfrm>
          <a:prstGeom prst="rect">
            <a:avLst/>
          </a:prstGeom>
          <a:noFill/>
        </p:spPr>
      </p:pic>
      <p:pic>
        <p:nvPicPr>
          <p:cNvPr id="11270" name="Picture 6" descr="C:\Users\allisonrafferty\AppData\Local\Microsoft\Windows\Temporary Internet Files\Content.IE5\BCN72NUE\MM90032376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2838" y="268288"/>
            <a:ext cx="876300" cy="847725"/>
          </a:xfrm>
          <a:prstGeom prst="rect">
            <a:avLst/>
          </a:prstGeom>
          <a:noFill/>
        </p:spPr>
      </p:pic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Freedom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62" y="1560512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say and post what they want on the internet and go on the websites they want.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800" dirty="0" smtClean="0"/>
          </a:p>
          <a:p>
            <a:r>
              <a:rPr lang="en-US" sz="800" dirty="0" smtClean="0"/>
              <a:t>http://pixabay.com/en/flag-united-states-freedom-july-4th-11702/</a:t>
            </a:r>
          </a:p>
        </p:txBody>
      </p:sp>
      <p:pic>
        <p:nvPicPr>
          <p:cNvPr id="5" name="Picture 4" descr="freed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2590800"/>
            <a:ext cx="4580467" cy="257651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27" name="Picture 3" descr="C:\Users\allisonrafferty\AppData\Local\Microsoft\Windows\Temporary Internet Files\Content.IE5\E9YYA9R6\MM90028317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5624" y="3209925"/>
            <a:ext cx="1257159" cy="1438275"/>
          </a:xfrm>
          <a:prstGeom prst="rect">
            <a:avLst/>
          </a:prstGeom>
          <a:noFill/>
        </p:spPr>
      </p:pic>
      <p:pic>
        <p:nvPicPr>
          <p:cNvPr id="9" name="MS900437891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Openness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go on the websites they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want to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and not be blocked from them. 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http://pixabay.com/en/monitor-pixabay-website-93962/</a:t>
            </a:r>
            <a:endParaRPr lang="en-US" sz="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pixab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76600"/>
            <a:ext cx="2590800" cy="1934464"/>
          </a:xfrm>
          <a:prstGeom prst="rect">
            <a:avLst/>
          </a:prstGeom>
        </p:spPr>
      </p:pic>
      <p:pic>
        <p:nvPicPr>
          <p:cNvPr id="9220" name="Picture 4" descr="C:\Users\allisonrafferty\AppData\Local\Microsoft\Windows\Temporary Internet Files\Content.IE5\E9YYA9R6\MM90028326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276600"/>
            <a:ext cx="2005965" cy="1981200"/>
          </a:xfrm>
          <a:prstGeom prst="rect">
            <a:avLst/>
          </a:prstGeom>
          <a:noFill/>
        </p:spPr>
      </p:pic>
      <p:pic>
        <p:nvPicPr>
          <p:cNvPr id="14" name="MS900437911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Equality</a:t>
            </a:r>
            <a:endParaRPr lang="en-US" dirty="0">
              <a:solidFill>
                <a:srgbClr val="BD139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are treated equally on the internet- no one should be made fun of or treated differently.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sz="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http://pixabay.com/en/man-woman-silhouettes-horizontal-101001/</a:t>
            </a:r>
            <a:endParaRPr lang="en-US" sz="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equal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8930" y="2743200"/>
            <a:ext cx="3992070" cy="28194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3074" name="Picture 2" descr="C:\Users\allisonrafferty\AppData\Local\Microsoft\Windows\Temporary Internet Files\Content.IE5\BCN72NUE\MM90033685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276600"/>
            <a:ext cx="2097404" cy="1747837"/>
          </a:xfrm>
          <a:prstGeom prst="rect">
            <a:avLst/>
          </a:prstGeom>
          <a:noFill/>
        </p:spPr>
      </p:pic>
      <p:pic>
        <p:nvPicPr>
          <p:cNvPr id="6" name="MS90043790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Participation</a:t>
            </a:r>
            <a:r>
              <a:rPr lang="en-US" dirty="0" smtClean="0">
                <a:solidFill>
                  <a:srgbClr val="BA06B1"/>
                </a:solidFill>
              </a:rPr>
              <a:t> </a:t>
            </a:r>
            <a:endParaRPr lang="en-US" dirty="0">
              <a:solidFill>
                <a:srgbClr val="BA06B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choose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whether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they want to join a group activity or not when on a website or using the internet.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http://pixabay.com/en/students-computer-young-boy-99506/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None/>
            </a:pPr>
            <a:endParaRPr lang="en-US" dirty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proper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048000"/>
            <a:ext cx="3657600" cy="2434590"/>
          </a:xfrm>
          <a:prstGeom prst="rect">
            <a:avLst/>
          </a:prstGeom>
        </p:spPr>
      </p:pic>
      <p:pic>
        <p:nvPicPr>
          <p:cNvPr id="10248" name="Picture 8" descr="C:\Users\allisonrafferty\AppData\Local\Microsoft\Windows\Temporary Internet Files\Content.IE5\3PQ07CCX\MM90023637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477347" cy="1447800"/>
          </a:xfrm>
          <a:prstGeom prst="rect">
            <a:avLst/>
          </a:prstGeom>
          <a:noFill/>
        </p:spPr>
      </p:pic>
      <p:pic>
        <p:nvPicPr>
          <p:cNvPr id="7" name="MS90043105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763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Creativity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post, say, and create websites, but will be held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accountable 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for what they put.</a:t>
            </a:r>
          </a:p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They have the right to copyright their work, and should not claim other people’s work as their own.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sz="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sz="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Font typeface="Courier New" pitchFamily="49" charset="0"/>
              <a:buChar char="o"/>
            </a:pPr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http://pixabay.com/en/reply-all-e-mail-email-letter-post-97621/</a:t>
            </a: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http://pixabay.com/en/comments-posts-speak-talk-97860/ </a:t>
            </a:r>
            <a:endParaRPr lang="en-US" sz="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pos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706772"/>
            <a:ext cx="2209800" cy="1736765"/>
          </a:xfrm>
          <a:prstGeom prst="rect">
            <a:avLst/>
          </a:prstGeom>
        </p:spPr>
      </p:pic>
      <p:pic>
        <p:nvPicPr>
          <p:cNvPr id="5" name="Picture 4" descr="talk interne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821192"/>
            <a:ext cx="1873738" cy="1598533"/>
          </a:xfrm>
          <a:prstGeom prst="rect">
            <a:avLst/>
          </a:prstGeom>
        </p:spPr>
      </p:pic>
      <p:pic>
        <p:nvPicPr>
          <p:cNvPr id="1026" name="Picture 2" descr="C:\Users\allisonrafferty\AppData\Local\Microsoft\Windows\Temporary Internet Files\Content.IE5\3PQ07CCX\MM90032376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57200"/>
            <a:ext cx="933450" cy="1009650"/>
          </a:xfrm>
          <a:prstGeom prst="rect">
            <a:avLst/>
          </a:prstGeom>
          <a:noFill/>
        </p:spPr>
      </p:pic>
      <p:pic>
        <p:nvPicPr>
          <p:cNvPr id="1027" name="Picture 3" descr="C:\Users\allisonrafferty\AppData\Local\Microsoft\Windows\Temporary Internet Files\Content.IE5\YVJFFBVJ\MM90032376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457200"/>
            <a:ext cx="942975" cy="1019175"/>
          </a:xfrm>
          <a:prstGeom prst="rect">
            <a:avLst/>
          </a:prstGeom>
          <a:noFill/>
        </p:spPr>
      </p:pic>
      <p:pic>
        <p:nvPicPr>
          <p:cNvPr id="13" name="MS900431057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Sharing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feely share their ideas, posts, and pictures on the internet.   </a:t>
            </a:r>
          </a:p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you did a group project, you should share the credit with everyone who contributed to the project.  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http://pixabay.com/en/photos/?q=blog&amp;orientation=&amp;image_type=</a:t>
            </a:r>
            <a:endParaRPr lang="en-US" sz="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blo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581400"/>
            <a:ext cx="2154836" cy="1752600"/>
          </a:xfrm>
          <a:prstGeom prst="rect">
            <a:avLst/>
          </a:prstGeom>
        </p:spPr>
      </p:pic>
      <p:pic>
        <p:nvPicPr>
          <p:cNvPr id="8198" name="Picture 6" descr="C:\Users\allisonrafferty\AppData\Local\Microsoft\Windows\Temporary Internet Files\Content.IE5\YVJFFBVJ\MM90017257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429000"/>
            <a:ext cx="2809295" cy="1879600"/>
          </a:xfrm>
          <a:prstGeom prst="rect">
            <a:avLst/>
          </a:prstGeom>
          <a:noFill/>
        </p:spPr>
      </p:pic>
      <p:pic>
        <p:nvPicPr>
          <p:cNvPr id="10" name="MS900437911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Accessibility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</a:t>
            </a:r>
            <a:r>
              <a:rPr lang="en-US" sz="7400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access </a:t>
            </a:r>
            <a:r>
              <a:rPr lang="en-US" sz="7400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internet, no matter who or where they are. 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25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http://pixabay.com/en/beautiful-business-computer-female-15728/</a:t>
            </a:r>
          </a:p>
          <a:p>
            <a:endParaRPr lang="en-US" dirty="0"/>
          </a:p>
        </p:txBody>
      </p:sp>
      <p:pic>
        <p:nvPicPr>
          <p:cNvPr id="4" name="Picture 3" descr="person on the 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743200"/>
            <a:ext cx="3777803" cy="25146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054" name="Picture 6" descr="C:\Users\allisonrafferty\AppData\Local\Microsoft\Windows\Temporary Internet Files\Content.IE5\3PQ07CCX\MM90039573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074420" cy="1193800"/>
          </a:xfrm>
          <a:prstGeom prst="rect">
            <a:avLst/>
          </a:prstGeom>
          <a:noFill/>
        </p:spPr>
      </p:pic>
      <p:pic>
        <p:nvPicPr>
          <p:cNvPr id="11" name="MS90043788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D139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Association</a:t>
            </a:r>
            <a:endParaRPr lang="en-US" dirty="0">
              <a:solidFill>
                <a:srgbClr val="BD139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People have the right to freely talk to whomever they want on the internet.</a:t>
            </a: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9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http://pixabay.com/en/shaking-hands-hand-hand-oak-96298/</a:t>
            </a:r>
            <a: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dirty="0" smtClean="0">
                <a:solidFill>
                  <a:srgbClr val="92D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 smtClean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dirty="0">
              <a:solidFill>
                <a:srgbClr val="92D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3" descr="people tal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743200"/>
            <a:ext cx="3155894" cy="222885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174" name="Picture 6" descr="C:\Users\allisonrafferty\AppData\Local\Microsoft\Windows\Temporary Internet Files\Content.IE5\YVJFFBVJ\MM90017257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971800"/>
            <a:ext cx="1828800" cy="1688123"/>
          </a:xfrm>
          <a:prstGeom prst="rect">
            <a:avLst/>
          </a:prstGeom>
          <a:noFill/>
        </p:spPr>
      </p:pic>
      <p:pic>
        <p:nvPicPr>
          <p:cNvPr id="12" name="MS900437875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300</Words>
  <Application>Microsoft Office PowerPoint</Application>
  <PresentationFormat>On-screen Show (4:3)</PresentationFormat>
  <Paragraphs>135</Paragraphs>
  <Slides>12</Slides>
  <Notes>1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Digital Bill Of Rights</vt:lpstr>
      <vt:lpstr>Freedom </vt:lpstr>
      <vt:lpstr>Openness </vt:lpstr>
      <vt:lpstr>Equality</vt:lpstr>
      <vt:lpstr>Participation </vt:lpstr>
      <vt:lpstr>Creativity </vt:lpstr>
      <vt:lpstr>Sharing </vt:lpstr>
      <vt:lpstr>Accessibility </vt:lpstr>
      <vt:lpstr>Association</vt:lpstr>
      <vt:lpstr>Privacy </vt:lpstr>
      <vt:lpstr>Property </vt:lpstr>
      <vt:lpstr>Slide 12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Bill Of Rights</dc:title>
  <dc:creator>allisonrafferty</dc:creator>
  <cp:lastModifiedBy>allisonrafferty</cp:lastModifiedBy>
  <cp:revision>29</cp:revision>
  <dcterms:created xsi:type="dcterms:W3CDTF">2013-05-07T14:57:59Z</dcterms:created>
  <dcterms:modified xsi:type="dcterms:W3CDTF">2013-05-15T15:05:51Z</dcterms:modified>
</cp:coreProperties>
</file>